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8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294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35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17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6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61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403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37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61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41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70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56DB-C2BA-49FA-A9CC-BAC3875467B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A4601-C28A-4D42-8EDF-5ED3D9F62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41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21" y="0"/>
            <a:ext cx="1068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47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13" y="1825625"/>
            <a:ext cx="6805174" cy="4351338"/>
          </a:xfrm>
        </p:spPr>
      </p:pic>
    </p:spTree>
    <p:extLst>
      <p:ext uri="{BB962C8B-B14F-4D97-AF65-F5344CB8AC3E}">
        <p14:creationId xmlns:p14="http://schemas.microsoft.com/office/powerpoint/2010/main" val="69264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4" y="1825625"/>
            <a:ext cx="6790272" cy="4351338"/>
          </a:xfrm>
        </p:spPr>
      </p:pic>
    </p:spTree>
    <p:extLst>
      <p:ext uri="{BB962C8B-B14F-4D97-AF65-F5344CB8AC3E}">
        <p14:creationId xmlns:p14="http://schemas.microsoft.com/office/powerpoint/2010/main" val="213159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47" y="1825625"/>
            <a:ext cx="6785305" cy="4351338"/>
          </a:xfrm>
        </p:spPr>
      </p:pic>
    </p:spTree>
    <p:extLst>
      <p:ext uri="{BB962C8B-B14F-4D97-AF65-F5344CB8AC3E}">
        <p14:creationId xmlns:p14="http://schemas.microsoft.com/office/powerpoint/2010/main" val="248894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47" y="1825625"/>
            <a:ext cx="6785305" cy="4351338"/>
          </a:xfrm>
        </p:spPr>
      </p:pic>
    </p:spTree>
    <p:extLst>
      <p:ext uri="{BB962C8B-B14F-4D97-AF65-F5344CB8AC3E}">
        <p14:creationId xmlns:p14="http://schemas.microsoft.com/office/powerpoint/2010/main" val="62400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97" y="1825625"/>
            <a:ext cx="6813606" cy="4351338"/>
          </a:xfrm>
        </p:spPr>
      </p:pic>
    </p:spTree>
    <p:extLst>
      <p:ext uri="{BB962C8B-B14F-4D97-AF65-F5344CB8AC3E}">
        <p14:creationId xmlns:p14="http://schemas.microsoft.com/office/powerpoint/2010/main" val="348617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50" y="1825625"/>
            <a:ext cx="6827099" cy="4351338"/>
          </a:xfrm>
        </p:spPr>
      </p:pic>
    </p:spTree>
    <p:extLst>
      <p:ext uri="{BB962C8B-B14F-4D97-AF65-F5344CB8AC3E}">
        <p14:creationId xmlns:p14="http://schemas.microsoft.com/office/powerpoint/2010/main" val="375350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98" y="1825625"/>
            <a:ext cx="6832803" cy="4351338"/>
          </a:xfrm>
        </p:spPr>
      </p:pic>
    </p:spTree>
    <p:extLst>
      <p:ext uri="{BB962C8B-B14F-4D97-AF65-F5344CB8AC3E}">
        <p14:creationId xmlns:p14="http://schemas.microsoft.com/office/powerpoint/2010/main" val="359520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79" y="1825625"/>
            <a:ext cx="6847842" cy="4351338"/>
          </a:xfr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0" y="0"/>
            <a:ext cx="10763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80" y="1825625"/>
            <a:ext cx="6795240" cy="4351338"/>
          </a:xfrm>
        </p:spPr>
      </p:pic>
    </p:spTree>
    <p:extLst>
      <p:ext uri="{BB962C8B-B14F-4D97-AF65-F5344CB8AC3E}">
        <p14:creationId xmlns:p14="http://schemas.microsoft.com/office/powerpoint/2010/main" val="244895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010" y="1825625"/>
            <a:ext cx="6807979" cy="4351338"/>
          </a:xfrm>
        </p:spPr>
      </p:pic>
    </p:spTree>
    <p:extLst>
      <p:ext uri="{BB962C8B-B14F-4D97-AF65-F5344CB8AC3E}">
        <p14:creationId xmlns:p14="http://schemas.microsoft.com/office/powerpoint/2010/main" val="193658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94" y="1825625"/>
            <a:ext cx="6805811" cy="4351338"/>
          </a:xfrm>
        </p:spPr>
      </p:pic>
      <p:sp>
        <p:nvSpPr>
          <p:cNvPr id="5" name="矩形 4"/>
          <p:cNvSpPr/>
          <p:nvPr/>
        </p:nvSpPr>
        <p:spPr>
          <a:xfrm>
            <a:off x="5286896" y="4031673"/>
            <a:ext cx="1055716" cy="232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04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寬螢幕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4</cp:revision>
  <dcterms:created xsi:type="dcterms:W3CDTF">2021-03-16T01:39:09Z</dcterms:created>
  <dcterms:modified xsi:type="dcterms:W3CDTF">2021-03-16T02:04:29Z</dcterms:modified>
</cp:coreProperties>
</file>